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0656888" cy="756126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660"/>
  </p:normalViewPr>
  <p:slideViewPr>
    <p:cSldViewPr>
      <p:cViewPr>
        <p:scale>
          <a:sx n="80" d="100"/>
          <a:sy n="80" d="100"/>
        </p:scale>
        <p:origin x="-444" y="640"/>
      </p:cViewPr>
      <p:guideLst>
        <p:guide orient="horz" pos="2382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207%20&#30340;%20&#24037;&#20316;&#34920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207%20&#30340;%20&#24037;&#20316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3061889250814341"/>
          <c:y val="0.49085438925303293"/>
          <c:w val="0.34364820846905536"/>
          <c:h val="0.25609794221897364"/>
        </c:manualLayout>
      </c:layout>
      <c:pie3DChart>
        <c:varyColors val="1"/>
        <c:ser>
          <c:idx val="0"/>
          <c:order val="0"/>
          <c:tx>
            <c:strRef>
              <c:f>'[石斑魚疾病統計表-1030207 的 工作表]病例統計'!$A$1</c:f>
              <c:strCache>
                <c:ptCount val="1"/>
                <c:pt idx="0">
                  <c:v>宜蘭縣動植物防疫所101年度石斑魚病例統計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'[石斑魚疾病統計表-1030207 的 工作表]病例統計'!$A$3:$A$7</c:f>
              <c:strCache>
                <c:ptCount val="5"/>
                <c:pt idx="0">
                  <c:v>寄生蟲性</c:v>
                </c:pt>
                <c:pt idx="1">
                  <c:v>細菌性</c:v>
                </c:pt>
                <c:pt idx="2">
                  <c:v>病毒性</c:v>
                </c:pt>
                <c:pt idx="3">
                  <c:v>水質</c:v>
                </c:pt>
                <c:pt idx="4">
                  <c:v>其他</c:v>
                </c:pt>
              </c:strCache>
            </c:strRef>
          </c:cat>
          <c:val>
            <c:numRef>
              <c:f>'[石斑魚疾病統計表-1030207 的 工作表]病例統計'!$N$3:$N$7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6644951140065157"/>
          <c:y val="0.40072272803391534"/>
          <c:w val="0.2703583061889252"/>
          <c:h val="0.23826756802016591"/>
        </c:manualLayout>
      </c:layout>
      <c:pie3DChart>
        <c:varyColors val="1"/>
        <c:ser>
          <c:idx val="0"/>
          <c:order val="0"/>
          <c:tx>
            <c:strRef>
              <c:f>'[石斑魚疾病統計表-1030207 的 工作表]細菌性病例統計'!$N$1:$N$2</c:f>
              <c:strCache>
                <c:ptCount val="1"/>
                <c:pt idx="0">
                  <c:v>宜蘭縣動植物防疫所101年度石斑魚細菌性病例統計 累計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1522480700306E-3"/>
                  <c:y val="-0.11986438654504283"/>
                </c:manualLayout>
              </c:layout>
              <c:dLblPos val="bestFit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5.2973915719818033E-3"/>
                  <c:y val="3.7268308199917034E-2"/>
                </c:manualLayout>
              </c:layout>
              <c:dLblPos val="bestFit"/>
              <c:showCatName val="1"/>
              <c:showPercent val="1"/>
            </c:dLbl>
            <c:dLbl>
              <c:idx val="3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'[石斑魚疾病統計表-1030207 的 工作表]細菌性病例統計'!$A$3:$A$6</c:f>
              <c:strCache>
                <c:ptCount val="4"/>
                <c:pt idx="0">
                  <c:v>發光桿菌</c:v>
                </c:pt>
                <c:pt idx="1">
                  <c:v>弧菌病</c:v>
                </c:pt>
                <c:pt idx="2">
                  <c:v>柱狀病</c:v>
                </c:pt>
                <c:pt idx="3">
                  <c:v>其他</c:v>
                </c:pt>
              </c:strCache>
            </c:strRef>
          </c:cat>
          <c:val>
            <c:numRef>
              <c:f>'[石斑魚疾病統計表-1030207 的 工作表]細菌性病例統計'!$N$3:$N$6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513" y="2349500"/>
            <a:ext cx="9059862" cy="1620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8613" y="4284663"/>
            <a:ext cx="7459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8D24-5EA5-480E-B386-8BB52C6346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3F8C-650E-4A92-8257-B7E012D6E2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26363" y="303213"/>
            <a:ext cx="2397125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7040563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DE5-7A10-42E9-9A38-3BD4074E6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5EB1-265C-47AF-9BCB-E6D0C16A9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375" y="4859338"/>
            <a:ext cx="90582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375" y="3205163"/>
            <a:ext cx="90582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A85C-4750-476F-92E2-F570FD40D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63713"/>
            <a:ext cx="47180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3850" y="1763713"/>
            <a:ext cx="47196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87E2-D1D3-4F3D-BD99-4DCF5CE86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692275"/>
            <a:ext cx="47085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397125"/>
            <a:ext cx="47085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3375" y="1692275"/>
            <a:ext cx="4710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3375" y="2397125"/>
            <a:ext cx="4710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C2E8-791D-4949-9784-17C216266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B23-1CC7-4654-8426-07A48104C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072-8827-47D9-BB7B-50190B49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35052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7188" y="301625"/>
            <a:ext cx="59563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82738"/>
            <a:ext cx="35052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8951-54A8-44B1-AB3C-B8BA68D48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9150" y="5292725"/>
            <a:ext cx="639445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9150" y="676275"/>
            <a:ext cx="639445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9150" y="5918200"/>
            <a:ext cx="639445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9D74-803E-47B9-8DD6-DCB068889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959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3713"/>
            <a:ext cx="95900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884988"/>
            <a:ext cx="33734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6E4BB32-C57E-47CE-A6FD-4B418F48F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450" indent="-260350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563" indent="-260350" algn="l" defTabSz="1041400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987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559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31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03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03"/>
          <p:cNvGraphicFramePr>
            <a:graphicFrameLocks noChangeAspect="1"/>
          </p:cNvGraphicFramePr>
          <p:nvPr/>
        </p:nvGraphicFramePr>
        <p:xfrm>
          <a:off x="503238" y="180975"/>
          <a:ext cx="8178800" cy="1776413"/>
        </p:xfrm>
        <a:graphic>
          <a:graphicData uri="http://schemas.openxmlformats.org/presentationml/2006/ole">
            <p:oleObj spid="_x0000_s1030" name="Worksheet" r:id="rId4" imgW="8178725" imgH="1517580" progId="Excel.Sheet.8">
              <p:embed/>
            </p:oleObj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2592140" y="1836415"/>
          <a:ext cx="5362122" cy="248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719933" y="4932759"/>
          <a:ext cx="4104456" cy="187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0" name="Line 1213"/>
          <p:cNvSpPr>
            <a:spLocks noChangeShapeType="1"/>
          </p:cNvSpPr>
          <p:nvPr/>
        </p:nvSpPr>
        <p:spPr bwMode="auto">
          <a:xfrm flipH="1">
            <a:off x="3816350" y="3852639"/>
            <a:ext cx="1152054" cy="1295624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884"/>
          <p:cNvGraphicFramePr>
            <a:graphicFrameLocks noChangeAspect="1"/>
          </p:cNvGraphicFramePr>
          <p:nvPr/>
        </p:nvGraphicFramePr>
        <p:xfrm>
          <a:off x="431800" y="0"/>
          <a:ext cx="10226675" cy="5078413"/>
        </p:xfrm>
        <a:graphic>
          <a:graphicData uri="http://schemas.openxmlformats.org/presentationml/2006/ole">
            <p:oleObj spid="_x0000_s2054" name="Worksheet" r:id="rId4" imgW="8870986" imgH="4972140" progId="Excel.Sheet.8">
              <p:embed/>
            </p:oleObj>
          </a:graphicData>
        </a:graphic>
      </p:graphicFrame>
      <p:sp>
        <p:nvSpPr>
          <p:cNvPr id="5" name="Text Box 5888"/>
          <p:cNvSpPr txBox="1">
            <a:spLocks noChangeArrowheads="1"/>
          </p:cNvSpPr>
          <p:nvPr/>
        </p:nvSpPr>
        <p:spPr bwMode="auto">
          <a:xfrm>
            <a:off x="719932" y="5220791"/>
            <a:ext cx="4032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邇來國內螯蝦養殖出現異常死亡案例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防範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疫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病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發生及蔓延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敬請養蝦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業者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強化養殖場生物安全措施，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避免前往疫區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養蝦場進行參訪或接觸動物，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返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回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亦須更換衣物、淋浴並徹底消毒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，以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確保養殖蝦隻健康及防疫安全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，如需水質檢測及疾病檢診服務，請洽本所。電話：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03-9602350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3300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85</Words>
  <Application>Microsoft Office PowerPoint</Application>
  <PresentationFormat>自訂</PresentationFormat>
  <Paragraphs>3</Paragraphs>
  <Slides>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預設簡報設計</vt:lpstr>
      <vt:lpstr>Microsoft Office Excel 97-2003 工作表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user</cp:lastModifiedBy>
  <cp:revision>38</cp:revision>
  <dcterms:created xsi:type="dcterms:W3CDTF">2012-08-07T09:44:51Z</dcterms:created>
  <dcterms:modified xsi:type="dcterms:W3CDTF">2014-03-06T03:59:16Z</dcterms:modified>
</cp:coreProperties>
</file>