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sldIdLst>
    <p:sldId id="257" r:id="rId2"/>
  </p:sldIdLst>
  <p:sldSz cx="6858000" cy="9144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225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CAB5C8-EB34-449B-BDC9-7F02586A48D9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251CBF-027A-4BA6-9279-52CB21A1DE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AB5C8-EB34-449B-BDC9-7F02586A48D9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251CBF-027A-4BA6-9279-52CB21A1DE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AB5C8-EB34-449B-BDC9-7F02586A48D9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251CBF-027A-4BA6-9279-52CB21A1DE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AB5C8-EB34-449B-BDC9-7F02586A48D9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251CBF-027A-4BA6-9279-52CB21A1DE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AB5C8-EB34-449B-BDC9-7F02586A48D9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251CBF-027A-4BA6-9279-52CB21A1DE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AB5C8-EB34-449B-BDC9-7F02586A48D9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251CBF-027A-4BA6-9279-52CB21A1DE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AB5C8-EB34-449B-BDC9-7F02586A48D9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251CBF-027A-4BA6-9279-52CB21A1DE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AB5C8-EB34-449B-BDC9-7F02586A48D9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251CBF-027A-4BA6-9279-52CB21A1DE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AB5C8-EB34-449B-BDC9-7F02586A48D9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251CBF-027A-4BA6-9279-52CB21A1DE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8ECAB5C8-EB34-449B-BDC9-7F02586A48D9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251CBF-027A-4BA6-9279-52CB21A1DE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CAB5C8-EB34-449B-BDC9-7F02586A48D9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251CBF-027A-4BA6-9279-52CB21A1DE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ECAB5C8-EB34-449B-BDC9-7F02586A48D9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251CBF-027A-4BA6-9279-52CB21A1DE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2900" y="3419872"/>
            <a:ext cx="6254452" cy="31683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6600" dirty="0" smtClean="0">
                <a:ea typeface="文鼎粗行楷" panose="02010609010101010101" pitchFamily="49" charset="-120"/>
              </a:rPr>
              <a:t>因地震館內天花板結構落，故</a:t>
            </a:r>
            <a:r>
              <a:rPr lang="en-US" altLang="zh-TW" sz="6600" dirty="0" smtClean="0">
                <a:ea typeface="文鼎粗行楷" panose="02010609010101010101" pitchFamily="49" charset="-120"/>
              </a:rPr>
              <a:t>4/18-19</a:t>
            </a:r>
            <a:r>
              <a:rPr lang="zh-TW" altLang="en-US" sz="6600" dirty="0" smtClean="0">
                <a:ea typeface="文鼎粗行楷" panose="02010609010101010101" pitchFamily="49" charset="-120"/>
              </a:rPr>
              <a:t>休館</a:t>
            </a:r>
            <a:endParaRPr lang="en-US" altLang="zh-TW" sz="6600" dirty="0" smtClean="0">
              <a:ea typeface="文鼎粗行楷" panose="02010609010101010101" pitchFamily="49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827584"/>
            <a:ext cx="6172200" cy="1800200"/>
          </a:xfrm>
        </p:spPr>
        <p:txBody>
          <a:bodyPr>
            <a:noAutofit/>
          </a:bodyPr>
          <a:lstStyle/>
          <a:p>
            <a:pPr algn="ctr"/>
            <a:r>
              <a:rPr lang="zh-TW" altLang="en-US" sz="11500" dirty="0" smtClean="0">
                <a:ea typeface="文鼎粗行楷" panose="02010609010101010101" pitchFamily="49" charset="-120"/>
              </a:rPr>
              <a:t>公告 </a:t>
            </a:r>
            <a:endParaRPr lang="zh-TW" altLang="en-US" sz="11500" dirty="0">
              <a:ea typeface="文鼎粗行楷" panose="02010609010101010101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132856" y="7236296"/>
            <a:ext cx="4248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ea typeface="文鼎粗行楷" panose="02010609010101010101" pitchFamily="49" charset="-120"/>
              </a:rPr>
              <a:t>造成不便，敬請見諒</a:t>
            </a:r>
            <a:endParaRPr lang="en-US" altLang="zh-TW" sz="3200" dirty="0" smtClean="0">
              <a:ea typeface="文鼎粗行楷" panose="02010609010101010101" pitchFamily="49" charset="-120"/>
            </a:endParaRPr>
          </a:p>
          <a:p>
            <a:pPr algn="ctr"/>
            <a:r>
              <a:rPr lang="zh-TW" altLang="en-US" sz="3200" dirty="0">
                <a:ea typeface="文鼎粗行楷" panose="02010609010101010101" pitchFamily="49" charset="-120"/>
              </a:rPr>
              <a:t>南澳鄉立</a:t>
            </a:r>
            <a:r>
              <a:rPr lang="zh-TW" altLang="en-US" sz="3200" dirty="0" smtClean="0">
                <a:ea typeface="文鼎粗行楷" panose="02010609010101010101" pitchFamily="49" charset="-120"/>
              </a:rPr>
              <a:t>圖書館  啟</a:t>
            </a:r>
            <a:endParaRPr lang="en-US" altLang="zh-TW" sz="3200" dirty="0" smtClean="0">
              <a:ea typeface="文鼎粗行楷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6475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22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匯合</vt:lpstr>
      <vt:lpstr>公告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公告</dc:title>
  <dc:creator>mahu</dc:creator>
  <cp:lastModifiedBy>mahu</cp:lastModifiedBy>
  <cp:revision>5</cp:revision>
  <dcterms:created xsi:type="dcterms:W3CDTF">2019-03-06T00:29:47Z</dcterms:created>
  <dcterms:modified xsi:type="dcterms:W3CDTF">2019-04-18T06:25:26Z</dcterms:modified>
</cp:coreProperties>
</file>