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0656888" cy="756126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5" autoAdjust="0"/>
    <p:restoredTop sz="94660"/>
  </p:normalViewPr>
  <p:slideViewPr>
    <p:cSldViewPr>
      <p:cViewPr>
        <p:scale>
          <a:sx n="70" d="100"/>
          <a:sy n="70" d="100"/>
        </p:scale>
        <p:origin x="235" y="-211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707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707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3061889250814341"/>
          <c:y val="0.49085438925303293"/>
          <c:w val="0.34364820846905536"/>
          <c:h val="0.25609794221897364"/>
        </c:manualLayout>
      </c:layout>
      <c:pie3DChart>
        <c:varyColors val="1"/>
        <c:ser>
          <c:idx val="0"/>
          <c:order val="0"/>
          <c:tx>
            <c:strRef>
              <c:f>'[石斑魚疾病統計表-1030707 的 工作表]病例統計'!$A$1</c:f>
              <c:strCache>
                <c:ptCount val="1"/>
                <c:pt idx="0">
                  <c:v>宜蘭縣動植物防疫所101年度石斑魚病例統計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'[石斑魚疾病統計表-1030707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'[石斑魚疾病統計表-1030707 的 工作表]病例統計'!$N$3:$N$7</c:f>
              <c:numCache>
                <c:formatCode>General</c:formatCode>
                <c:ptCount val="5"/>
                <c:pt idx="0">
                  <c:v>17</c:v>
                </c:pt>
                <c:pt idx="1">
                  <c:v>11</c:v>
                </c:pt>
                <c:pt idx="2">
                  <c:v>0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57"/>
          <c:y val="0.40072272803391534"/>
          <c:w val="0.2703583061889252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'[石斑魚疾病統計表-1030707 的 工作表]細菌性病例統計'!$N$1:$N$2</c:f>
              <c:strCache>
                <c:ptCount val="1"/>
                <c:pt idx="0">
                  <c:v>宜蘭縣動植物防疫所103年度石斑魚細菌性病例統計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06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4839655629365541E-2"/>
                  <c:y val="5.17087668678058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2973915719818033E-3"/>
                  <c:y val="3.726830819991703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0862123504920214E-3"/>
                  <c:y val="-0.1194826749059236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'[石斑魚疾病統計表-1030707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'[石斑魚疾病統計表-1030707 的 工作表]細菌性病例統計'!$N$3:$N$6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495300" y="177800"/>
          <a:ext cx="8031163" cy="1684338"/>
        </p:xfrm>
        <a:graphic>
          <a:graphicData uri="http://schemas.openxmlformats.org/presentationml/2006/ole">
            <p:oleObj spid="_x0000_s1032" name="Worksheet" r:id="rId4" imgW="8031376" imgH="1447848" progId="Excel.Sheet.8">
              <p:embed/>
            </p:oleObj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952180" y="1836415"/>
          <a:ext cx="5230294" cy="28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2"/>
          <p:cNvGraphicFramePr>
            <a:graphicFrameLocks/>
          </p:cNvGraphicFramePr>
          <p:nvPr/>
        </p:nvGraphicFramePr>
        <p:xfrm>
          <a:off x="719933" y="4955788"/>
          <a:ext cx="4104455" cy="192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3888284" y="4356695"/>
            <a:ext cx="864096" cy="7920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503238" y="117475"/>
          <a:ext cx="10080625" cy="4830763"/>
        </p:xfrm>
        <a:graphic>
          <a:graphicData uri="http://schemas.openxmlformats.org/presentationml/2006/ole">
            <p:oleObj spid="_x0000_s2056" name="Worksheet" r:id="rId4" imgW="8747769" imgH="4739688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220791"/>
            <a:ext cx="403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近期好發寄生蟲性疾病及弧菌病，建議養殖戶發現養殖物種異常時，應即時送檢，確診病因後正確投藥，避免延誤治療時機或錯誤用藥導致疫情加劇，如需水質檢測及疾病檢診服務，請洽本所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69</Words>
  <Application>Microsoft Office PowerPoint</Application>
  <PresentationFormat>自訂</PresentationFormat>
  <Paragraphs>6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Microsoft Office Excel 97-2003 工作表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47</cp:revision>
  <dcterms:created xsi:type="dcterms:W3CDTF">2012-08-07T09:44:51Z</dcterms:created>
  <dcterms:modified xsi:type="dcterms:W3CDTF">2014-07-03T08:14:22Z</dcterms:modified>
</cp:coreProperties>
</file>