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0656888" cy="756126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5" autoAdjust="0"/>
    <p:restoredTop sz="94660"/>
  </p:normalViewPr>
  <p:slideViewPr>
    <p:cSldViewPr>
      <p:cViewPr>
        <p:scale>
          <a:sx n="70" d="100"/>
          <a:sy n="70" d="100"/>
        </p:scale>
        <p:origin x="-58" y="-139"/>
      </p:cViewPr>
      <p:guideLst>
        <p:guide orient="horz" pos="2382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1116%20&#30340;%20&#24037;&#20316;&#34920;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1116%20&#30340;%20&#24037;&#20316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6644951140065157"/>
          <c:y val="0.40072272803391534"/>
          <c:w val="0.2703583061889252"/>
          <c:h val="0.23826756802016591"/>
        </c:manualLayout>
      </c:layout>
      <c:pie3DChart>
        <c:varyColors val="1"/>
        <c:ser>
          <c:idx val="0"/>
          <c:order val="0"/>
          <c:tx>
            <c:strRef>
              <c:f>'[石斑魚疾病統計表-1031116 的 工作表]細菌性病例統計'!$N$1:$N$2</c:f>
              <c:strCache>
                <c:ptCount val="1"/>
                <c:pt idx="0">
                  <c:v>宜蘭縣動植物防疫所103年度石斑魚細菌性病例統計 累計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1761522480700306E-3"/>
                  <c:y val="-0.11986438654504283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4839655629365541E-2"/>
                  <c:y val="5.170876686780581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5.2973915719818033E-3"/>
                  <c:y val="3.7268308199917034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8.0862123504920214E-3"/>
                  <c:y val="-0.1194826749059236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'[石斑魚疾病統計表-1031116 的 工作表]細菌性病例統計'!$A$3:$A$6</c:f>
              <c:strCache>
                <c:ptCount val="4"/>
                <c:pt idx="0">
                  <c:v>發光桿菌</c:v>
                </c:pt>
                <c:pt idx="1">
                  <c:v>弧菌病</c:v>
                </c:pt>
                <c:pt idx="2">
                  <c:v>柱狀病</c:v>
                </c:pt>
                <c:pt idx="3">
                  <c:v>其他</c:v>
                </c:pt>
              </c:strCache>
            </c:strRef>
          </c:cat>
          <c:val>
            <c:numRef>
              <c:f>'[石斑魚疾病統計表-1031116 的 工作表]細菌性病例統計'!$N$3:$N$6</c:f>
              <c:numCache>
                <c:formatCode>General</c:formatCode>
                <c:ptCount val="4"/>
                <c:pt idx="0">
                  <c:v>3</c:v>
                </c:pt>
                <c:pt idx="1">
                  <c:v>14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3061889250814341"/>
          <c:y val="0.49085438925303293"/>
          <c:w val="0.34364820846905536"/>
          <c:h val="0.25609794221897364"/>
        </c:manualLayout>
      </c:layout>
      <c:pie3DChart>
        <c:varyColors val="1"/>
        <c:ser>
          <c:idx val="0"/>
          <c:order val="0"/>
          <c:tx>
            <c:strRef>
              <c:f>'[石斑魚疾病統計表-1031116 的 工作表]病例統計'!$A$1</c:f>
              <c:strCache>
                <c:ptCount val="1"/>
                <c:pt idx="0">
                  <c:v>宜蘭縣動植物防疫所101年度石斑魚病例統計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'[石斑魚疾病統計表-1031116 的 工作表]病例統計'!$A$3:$A$7</c:f>
              <c:strCache>
                <c:ptCount val="5"/>
                <c:pt idx="0">
                  <c:v>寄生蟲性</c:v>
                </c:pt>
                <c:pt idx="1">
                  <c:v>細菌性</c:v>
                </c:pt>
                <c:pt idx="2">
                  <c:v>病毒性</c:v>
                </c:pt>
                <c:pt idx="3">
                  <c:v>水質</c:v>
                </c:pt>
                <c:pt idx="4">
                  <c:v>其他</c:v>
                </c:pt>
              </c:strCache>
            </c:strRef>
          </c:cat>
          <c:val>
            <c:numRef>
              <c:f>'[石斑魚疾病統計表-1031116 的 工作表]病例統計'!$N$3:$N$7</c:f>
              <c:numCache>
                <c:formatCode>General</c:formatCode>
                <c:ptCount val="5"/>
                <c:pt idx="0">
                  <c:v>57</c:v>
                </c:pt>
                <c:pt idx="1">
                  <c:v>32</c:v>
                </c:pt>
                <c:pt idx="2">
                  <c:v>4</c:v>
                </c:pt>
                <c:pt idx="3">
                  <c:v>9</c:v>
                </c:pt>
                <c:pt idx="4">
                  <c:v>23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4A23-A343-45FD-AB09-F7577A7FD34F}" type="datetimeFigureOut">
              <a:rPr lang="zh-TW" altLang="en-US" smtClean="0"/>
              <a:pPr/>
              <a:t>2014/12/10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744538"/>
            <a:ext cx="5245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D8DF1-269B-4434-9D45-23BA2FF9A5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8513" y="2349500"/>
            <a:ext cx="9059862" cy="1620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98613" y="4284663"/>
            <a:ext cx="7459662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8D24-5EA5-480E-B386-8BB52C6346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3F8C-650E-4A92-8257-B7E012D6E2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26363" y="303213"/>
            <a:ext cx="2397125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7040563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7DE5-7A10-42E9-9A38-3BD4074E6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5EB1-265C-47AF-9BCB-E6D0C16A91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375" y="4859338"/>
            <a:ext cx="90582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375" y="3205163"/>
            <a:ext cx="90582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A85C-4750-476F-92E2-F570FD40D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63713"/>
            <a:ext cx="47180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3850" y="1763713"/>
            <a:ext cx="471963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87E2-D1D3-4F3D-BD99-4DCF5CE86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692275"/>
            <a:ext cx="470852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397125"/>
            <a:ext cx="470852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3375" y="1692275"/>
            <a:ext cx="4710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3375" y="2397125"/>
            <a:ext cx="4710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C2E8-791D-4949-9784-17C216266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9B23-1CC7-4654-8426-07A48104CB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7072-8827-47D9-BB7B-50190B497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35052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7188" y="301625"/>
            <a:ext cx="59563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82738"/>
            <a:ext cx="35052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8951-54A8-44B1-AB3C-B8BA68D48B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9150" y="5292725"/>
            <a:ext cx="639445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9150" y="676275"/>
            <a:ext cx="639445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9150" y="5918200"/>
            <a:ext cx="639445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9D74-803E-47B9-8DD6-DCB068889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95900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63713"/>
            <a:ext cx="95900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1725" y="6884988"/>
            <a:ext cx="33734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06E4BB32-C57E-47CE-A6FD-4B418F48F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450" indent="-260350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1563" indent="-260350" algn="l" defTabSz="1041400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987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559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31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03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___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1213"/>
          <p:cNvSpPr>
            <a:spLocks noChangeShapeType="1"/>
          </p:cNvSpPr>
          <p:nvPr/>
        </p:nvSpPr>
        <p:spPr bwMode="auto">
          <a:xfrm flipH="1">
            <a:off x="4104308" y="4068663"/>
            <a:ext cx="864096" cy="7920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29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03"/>
          <p:cNvGraphicFramePr>
            <a:graphicFrameLocks noChangeAspect="1"/>
          </p:cNvGraphicFramePr>
          <p:nvPr/>
        </p:nvGraphicFramePr>
        <p:xfrm>
          <a:off x="495300" y="177800"/>
          <a:ext cx="8031163" cy="1684338"/>
        </p:xfrm>
        <a:graphic>
          <a:graphicData uri="http://schemas.openxmlformats.org/presentationml/2006/ole">
            <p:oleObj spid="_x0000_s1032" name="Worksheet" r:id="rId4" imgW="8031376" imgH="1447848" progId="Excel.Sheet.8">
              <p:embed/>
            </p:oleObj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719933" y="4932760"/>
          <a:ext cx="4176464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2880172" y="1692399"/>
          <a:ext cx="5298440" cy="225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2" name="直線單箭頭接點 11"/>
          <p:cNvCxnSpPr/>
          <p:nvPr/>
        </p:nvCxnSpPr>
        <p:spPr bwMode="auto">
          <a:xfrm flipH="1">
            <a:off x="4104308" y="3780631"/>
            <a:ext cx="936104" cy="1008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884"/>
          <p:cNvGraphicFramePr>
            <a:graphicFrameLocks noChangeAspect="1"/>
          </p:cNvGraphicFramePr>
          <p:nvPr/>
        </p:nvGraphicFramePr>
        <p:xfrm>
          <a:off x="503238" y="117475"/>
          <a:ext cx="10080625" cy="4830763"/>
        </p:xfrm>
        <a:graphic>
          <a:graphicData uri="http://schemas.openxmlformats.org/presentationml/2006/ole">
            <p:oleObj spid="_x0000_s2056" name="Worksheet" r:id="rId4" imgW="8747769" imgH="4739688" progId="Excel.Sheet.8">
              <p:embed/>
            </p:oleObj>
          </a:graphicData>
        </a:graphic>
      </p:graphicFrame>
      <p:sp>
        <p:nvSpPr>
          <p:cNvPr id="5" name="Text Box 5888"/>
          <p:cNvSpPr txBox="1">
            <a:spLocks noChangeArrowheads="1"/>
          </p:cNvSpPr>
          <p:nvPr/>
        </p:nvSpPr>
        <p:spPr bwMode="auto">
          <a:xfrm>
            <a:off x="719932" y="5004767"/>
            <a:ext cx="4032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近期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柱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狀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病病例數偏高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，發生誘因為魚苗長途運送造成體表外傷，繼發滑走菌感染。處理對策為新購入魚隻請加強水體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消毒，建議養殖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戶於魚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隻購入後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個星期內注意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魚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隻外觀是否有爛鰭、爛鰓，發現異常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時，應即時送檢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，避免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延誤治療時機或錯誤用藥導致疫情加劇，如需水質檢測及疾病檢診服務，請洽本所。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03-9602350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003300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112</Words>
  <Application>Microsoft Office PowerPoint</Application>
  <PresentationFormat>自訂</PresentationFormat>
  <Paragraphs>6</Paragraphs>
  <Slides>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4" baseType="lpstr">
      <vt:lpstr>預設簡報設計</vt:lpstr>
      <vt:lpstr>Microsoft Office Excel 97-2003 工作表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user</cp:lastModifiedBy>
  <cp:revision>64</cp:revision>
  <dcterms:created xsi:type="dcterms:W3CDTF">2012-08-07T09:44:51Z</dcterms:created>
  <dcterms:modified xsi:type="dcterms:W3CDTF">2014-12-10T07:36:00Z</dcterms:modified>
</cp:coreProperties>
</file>