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5" d="100"/>
          <a:sy n="65" d="100"/>
        </p:scale>
        <p:origin x="63" y="5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9E04-715F-4D9B-9FAD-A20B4570DA75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6521-4568-47A0-8E98-17F15DCB78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422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9E04-715F-4D9B-9FAD-A20B4570DA75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6521-4568-47A0-8E98-17F15DCB78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985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9E04-715F-4D9B-9FAD-A20B4570DA75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6521-4568-47A0-8E98-17F15DCB78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175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9E04-715F-4D9B-9FAD-A20B4570DA75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6521-4568-47A0-8E98-17F15DCB78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09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9E04-715F-4D9B-9FAD-A20B4570DA75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6521-4568-47A0-8E98-17F15DCB78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083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9E04-715F-4D9B-9FAD-A20B4570DA75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6521-4568-47A0-8E98-17F15DCB78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4403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9E04-715F-4D9B-9FAD-A20B4570DA75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6521-4568-47A0-8E98-17F15DCB78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302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9E04-715F-4D9B-9FAD-A20B4570DA75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6521-4568-47A0-8E98-17F15DCB78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587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9E04-715F-4D9B-9FAD-A20B4570DA75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6521-4568-47A0-8E98-17F15DCB78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190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9E04-715F-4D9B-9FAD-A20B4570DA75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6521-4568-47A0-8E98-17F15DCB78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546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9E04-715F-4D9B-9FAD-A20B4570DA75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6521-4568-47A0-8E98-17F15DCB78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932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09E04-715F-4D9B-9FAD-A20B4570DA75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F6521-4568-47A0-8E98-17F15DCB78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676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09" y="0"/>
            <a:ext cx="10341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33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37" y="0"/>
            <a:ext cx="10449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9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914275A-C153-42D3-891F-EBD6071F6112}" type="slidenum">
              <a:rPr kumimoji="0" lang="en-US" altLang="zh-TW" smtClean="0">
                <a:latin typeface="Arial" panose="020B0604020202020204" pitchFamily="34" charset="0"/>
              </a:rPr>
              <a:pPr/>
              <a:t>3</a:t>
            </a:fld>
            <a:endParaRPr kumimoji="0" lang="en-US" altLang="zh-TW" smtClean="0">
              <a:latin typeface="Arial" panose="020B0604020202020204" pitchFamily="34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532141" y="0"/>
            <a:ext cx="9123362" cy="6858000"/>
            <a:chOff x="8141" y="0"/>
            <a:chExt cx="9123362" cy="6858000"/>
          </a:xfrm>
        </p:grpSpPr>
        <p:pic>
          <p:nvPicPr>
            <p:cNvPr id="6144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" y="0"/>
              <a:ext cx="912336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文字方塊 1"/>
            <p:cNvSpPr txBox="1"/>
            <p:nvPr/>
          </p:nvSpPr>
          <p:spPr>
            <a:xfrm>
              <a:off x="146050" y="0"/>
              <a:ext cx="4032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FFFF"/>
                  </a:solidFill>
                </a:rPr>
                <a:t>衛生福利部草屯療養院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027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037032B-7EB8-486C-A752-79A61A42AF82}" type="slidenum">
              <a:rPr kumimoji="0" lang="en-US" altLang="zh-TW" smtClean="0">
                <a:latin typeface="Arial" panose="020B0604020202020204" pitchFamily="34" charset="0"/>
              </a:rPr>
              <a:pPr/>
              <a:t>4</a:t>
            </a:fld>
            <a:endParaRPr kumimoji="0" lang="en-US" altLang="zh-TW" smtClean="0">
              <a:latin typeface="Arial" panose="020B0604020202020204" pitchFamily="34" charset="0"/>
            </a:endParaRPr>
          </a:p>
        </p:txBody>
      </p:sp>
      <p:grpSp>
        <p:nvGrpSpPr>
          <p:cNvPr id="67587" name="群組 12"/>
          <p:cNvGrpSpPr>
            <a:grpSpLocks/>
          </p:cNvGrpSpPr>
          <p:nvPr/>
        </p:nvGrpSpPr>
        <p:grpSpPr bwMode="auto">
          <a:xfrm>
            <a:off x="1644651" y="247651"/>
            <a:ext cx="8990013" cy="6321425"/>
            <a:chOff x="762546" y="203779"/>
            <a:chExt cx="8551451" cy="5934279"/>
          </a:xfrm>
        </p:grpSpPr>
        <p:grpSp>
          <p:nvGrpSpPr>
            <p:cNvPr id="67588" name="群組 11"/>
            <p:cNvGrpSpPr>
              <a:grpSpLocks/>
            </p:cNvGrpSpPr>
            <p:nvPr/>
          </p:nvGrpSpPr>
          <p:grpSpPr bwMode="auto">
            <a:xfrm>
              <a:off x="762546" y="203779"/>
              <a:ext cx="8551451" cy="5934279"/>
              <a:chOff x="738781" y="239084"/>
              <a:chExt cx="8551451" cy="5934279"/>
            </a:xfrm>
          </p:grpSpPr>
          <p:pic>
            <p:nvPicPr>
              <p:cNvPr id="67590" name="Picture 13" descr="IMG_793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76" y="245238"/>
                <a:ext cx="2928453" cy="1852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591" name="Picture 14" descr="IMG_794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6899" y="266689"/>
                <a:ext cx="2736665" cy="1815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592" name="Picture 15" descr="IMG_794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02087" y="239084"/>
                <a:ext cx="2688145" cy="18340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593" name="Picture 16" descr="P_20191028_102641_vHDR_O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043" y="2204864"/>
                <a:ext cx="2939518" cy="1866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594" name="Picture 18" descr="IMG_794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8322" y="2184948"/>
                <a:ext cx="2711910" cy="1886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595" name="Picture 19" descr="IMG_795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781" y="4177708"/>
                <a:ext cx="2972712" cy="1995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596" name="Picture 20" descr="IMG_796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2645" y="2204863"/>
                <a:ext cx="2760919" cy="1866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597" name="Picture 21" descr="IMG_795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6533" y="4148167"/>
                <a:ext cx="2717031" cy="2025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7589" name="Picture 22" descr="IMG_795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2087" y="4129112"/>
              <a:ext cx="2711910" cy="1989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624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</Words>
  <Application>Microsoft Office PowerPoint</Application>
  <PresentationFormat>寬螢幕</PresentationFormat>
  <Paragraphs>3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pc</dc:creator>
  <cp:lastModifiedBy>pc</cp:lastModifiedBy>
  <cp:revision>4</cp:revision>
  <dcterms:created xsi:type="dcterms:W3CDTF">2019-11-26T09:00:38Z</dcterms:created>
  <dcterms:modified xsi:type="dcterms:W3CDTF">2019-11-26T09:14:02Z</dcterms:modified>
</cp:coreProperties>
</file>